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4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38" autoAdjust="0"/>
  </p:normalViewPr>
  <p:slideViewPr>
    <p:cSldViewPr>
      <p:cViewPr varScale="1">
        <p:scale>
          <a:sx n="52" d="100"/>
          <a:sy n="52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0362B70-271A-4628-BC8C-32696FA2D437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FA7C137-5BDA-4A54-A9A7-4F903E317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3218" indent="-233218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87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3218" indent="-233218" defTabSz="93287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A4B5-4BBD-4240-B396-1E21AED4BC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42D99-CB8A-41AC-9F36-B5D92A5D386D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A0C1-DBF3-4721-ABA3-332C5AED7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Building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trong 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Community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resence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Julie Ann Peterson</a:t>
            </a:r>
          </a:p>
          <a:p>
            <a:pPr algn="ctr"/>
            <a:r>
              <a:rPr lang="en-US" dirty="0" smtClean="0"/>
              <a:t>Grace Lutheran School - Jacksonville, FL</a:t>
            </a:r>
            <a:endParaRPr lang="en-US" dirty="0"/>
          </a:p>
        </p:txBody>
      </p:sp>
      <p:pic>
        <p:nvPicPr>
          <p:cNvPr id="4" name="Picture 3" descr="gls021.jpg"/>
          <p:cNvPicPr>
            <a:picLocks noChangeAspect="1"/>
          </p:cNvPicPr>
          <p:nvPr/>
        </p:nvPicPr>
        <p:blipFill>
          <a:blip r:embed="rId3" cstate="print"/>
          <a:srcRect r="6897" b="7988"/>
          <a:stretch>
            <a:fillRect/>
          </a:stretch>
        </p:blipFill>
        <p:spPr>
          <a:xfrm>
            <a:off x="990600" y="1526821"/>
            <a:ext cx="7010400" cy="415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962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Use specific names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Parent and Student Mentors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Listen to what they like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Invite them to events that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Plan Ahead</a:t>
            </a:r>
          </a:p>
          <a:p>
            <a:pPr algn="ctr"/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410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Don’t wait until the last minute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Organization IS noticed!!!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Ask for help!!!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Keep track of what works…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And what doesn’t!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Utilize School Advocates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5562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Recognize your Advocates: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Parents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Connect with potential families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Student Council Members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Create Ambassadors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Church Members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Great Volunteers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School Board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Marketing </a:t>
            </a:r>
          </a:p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4191000" cy="6858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Brochures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Pamphlets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Postcards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Websites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Scrapbooks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Coloring Books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Water Bottles</a:t>
            </a:r>
          </a:p>
          <a:p>
            <a:pPr algn="ctr"/>
            <a:endParaRPr lang="en-US" sz="2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53000" y="0"/>
            <a:ext cx="4191000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Gift Bags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Car Magnets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Tote Bags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Business Cards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Hats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Bracelets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b="1" dirty="0" smtClean="0"/>
              <a:t>Temporary Tattoos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6553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If you can put your schools 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Name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Phone Number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and/or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Website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 it…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 CAN BE A MARKETING MATERIAL!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Local Media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Newspaper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Radio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Television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Local Chamber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Community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/>
          <a:lstStyle/>
          <a:p>
            <a:pPr algn="ctr"/>
            <a:r>
              <a:rPr lang="en-US" b="1" dirty="0" smtClean="0"/>
              <a:t>Newspaper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5231922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Get to know your editors!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Ask what you can do to make their jobs easier!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Send Follow up Thank You Notes!!!!!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Are they on-line?</a:t>
            </a:r>
          </a:p>
          <a:p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Who’s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n Our Community?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86400" y="1524000"/>
            <a:ext cx="3429000" cy="495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s021.jpg"/>
          <p:cNvPicPr>
            <a:picLocks noChangeAspect="1"/>
          </p:cNvPicPr>
          <p:nvPr/>
        </p:nvPicPr>
        <p:blipFill>
          <a:blip r:embed="rId3" cstate="print"/>
          <a:srcRect r="6667" b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/>
          <a:lstStyle/>
          <a:p>
            <a:pPr algn="ctr"/>
            <a:r>
              <a:rPr lang="en-US" b="1" dirty="0" smtClean="0"/>
              <a:t>Radio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23192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Christian Stations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Secular Stations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Can be pricey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Worth Checking into	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On-Line Event Calendar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Usually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/>
          <a:lstStyle/>
          <a:p>
            <a:pPr algn="ctr"/>
            <a:r>
              <a:rPr lang="en-US" b="1" dirty="0" smtClean="0"/>
              <a:t>Television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23192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Local Stations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On-line Event Calendar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Reporters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they be a part of your event?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Community Hosted Events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you participate in their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pe for Ha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751"/>
            <a:ext cx="9144000" cy="654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/>
          <a:lstStyle/>
          <a:p>
            <a:pPr algn="ctr"/>
            <a:r>
              <a:rPr lang="en-US" b="1" dirty="0" smtClean="0"/>
              <a:t>Local Chamber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231922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Networking Opportunities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Donations for Auction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Programs for Students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Event Opportunities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Expos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Children’s Events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Marketing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27562"/>
          </a:xfrm>
        </p:spPr>
        <p:txBody>
          <a:bodyPr/>
          <a:lstStyle/>
          <a:p>
            <a:pPr algn="ctr"/>
            <a:r>
              <a:rPr lang="en-US" b="1" dirty="0" smtClean="0"/>
              <a:t>Events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23192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Private School Expo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Mall Events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Family Fun Events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Zoo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Parks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Concerts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3581400"/>
          </a:xfrm>
        </p:spPr>
        <p:txBody>
          <a:bodyPr/>
          <a:lstStyle/>
          <a:p>
            <a:pPr algn="ctr"/>
            <a:r>
              <a:rPr lang="en-US" b="1" dirty="0" smtClean="0"/>
              <a:t>USE YOUR IMAGINATION!!!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29611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USE THE BLESSINGS </a:t>
            </a:r>
            <a:br>
              <a:rPr lang="en-US" sz="4400" b="1" dirty="0" smtClean="0"/>
            </a:br>
            <a:r>
              <a:rPr lang="en-US" sz="4400" b="1" dirty="0" smtClean="0"/>
              <a:t>GOD HAS GIVEN YOU!!!</a:t>
            </a:r>
            <a:endParaRPr lang="en-US" sz="4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9144000" cy="2971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Julie Ann Peterson</a:t>
            </a:r>
            <a:br>
              <a:rPr lang="en-US" sz="3200" dirty="0" smtClean="0"/>
            </a:br>
            <a:r>
              <a:rPr lang="en-US" sz="3200" dirty="0" smtClean="0"/>
              <a:t>Grace Lutheran School</a:t>
            </a:r>
            <a:br>
              <a:rPr lang="en-US" sz="3200" dirty="0" smtClean="0"/>
            </a:br>
            <a:r>
              <a:rPr lang="en-US" sz="3200" dirty="0" smtClean="0"/>
              <a:t>Jacksonville, FL</a:t>
            </a:r>
            <a:br>
              <a:rPr lang="en-US" sz="3200" dirty="0" smtClean="0"/>
            </a:br>
            <a:r>
              <a:rPr lang="en-US" sz="3200" dirty="0" smtClean="0"/>
              <a:t>(904) 928-9136 ext 11</a:t>
            </a:r>
            <a:br>
              <a:rPr lang="en-US" sz="3200" dirty="0" smtClean="0"/>
            </a:br>
            <a:r>
              <a:rPr lang="en-US" sz="3200" dirty="0" smtClean="0"/>
              <a:t>julie_peterson@gracelutheraneagles.org</a:t>
            </a:r>
            <a:endParaRPr lang="en-US" sz="4400" dirty="0"/>
          </a:p>
        </p:txBody>
      </p:sp>
      <p:pic>
        <p:nvPicPr>
          <p:cNvPr id="4" name="Picture 3" descr="Navy Cropped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344" y="609600"/>
            <a:ext cx="2930256" cy="288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Who’s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n Our Community?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077200" cy="495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Potential Families 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Local media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	newspapers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	Television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	Radio stations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Local Chambers/Council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Local Businesses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Community Pastors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Day Care Directors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Grandparents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86400" y="1524000"/>
            <a:ext cx="3429000" cy="495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89916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How do we build </a:t>
            </a:r>
          </a:p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these relationships?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Consistent &amp; Positive Feedback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Prompt Follow Up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Personal Care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Plan Ahead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School Advocates</a:t>
            </a:r>
            <a:b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</a:rPr>
              <a:t>Marketing Materials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86400" y="1524000"/>
            <a:ext cx="3429000" cy="495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3200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Consistent &amp; Positive Contact</a:t>
            </a:r>
          </a:p>
          <a:p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51816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Face-to-face visits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Invitations to events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Grandparents &amp; 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Special Friends e-newsletter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Thank you cards/letters</a:t>
            </a:r>
          </a:p>
          <a:p>
            <a:pPr>
              <a:buFont typeface="Courier New" pitchFamily="49" charset="0"/>
              <a:buChar char="o"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2514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Prompt</a:t>
            </a:r>
          </a:p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Follow Up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724400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Same day when possible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Never more than 24 hours</a:t>
            </a:r>
          </a:p>
          <a:p>
            <a:pPr algn="l">
              <a:buFont typeface="Arial" pitchFamily="34" charset="0"/>
              <a:buChar char="•"/>
            </a:pPr>
            <a:endParaRPr lang="en-US" sz="90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Multiple Touches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Phone call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E-mail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Hand written card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9000" b="1" dirty="0" smtClean="0">
                <a:solidFill>
                  <a:schemeClr val="tx1"/>
                </a:solidFill>
              </a:rPr>
              <a:t>Have Teacher Connect</a:t>
            </a:r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Personal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rgbClr val="F9B982"/>
      </a:lt1>
      <a:dk2>
        <a:srgbClr val="FAC08F"/>
      </a:dk2>
      <a:lt2>
        <a:srgbClr val="F58B3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315</Words>
  <Application>Microsoft Office PowerPoint</Application>
  <PresentationFormat>On-screen Show (4:3)</PresentationFormat>
  <Paragraphs>190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Building a Strong  Community Presence</vt:lpstr>
      <vt:lpstr>Slide 2</vt:lpstr>
      <vt:lpstr> Potential Families  Local media  newspapers  Television  Radio stations  Local Chambers/Council Local Businesses Community Pastors Day Care Directors Grandparents  </vt:lpstr>
      <vt:lpstr> Consistent &amp; Positive Feedback Prompt Follow Up Personal Care Plan Ahead School Advocates Marketing Materials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Local Media</vt:lpstr>
      <vt:lpstr>Newspaper</vt:lpstr>
      <vt:lpstr>Slide 20</vt:lpstr>
      <vt:lpstr>Radio</vt:lpstr>
      <vt:lpstr>Television</vt:lpstr>
      <vt:lpstr>Slide 23</vt:lpstr>
      <vt:lpstr>Local Chamber</vt:lpstr>
      <vt:lpstr>Events</vt:lpstr>
      <vt:lpstr>USE YOUR IMAGINATION!!!   </vt:lpstr>
      <vt:lpstr>USE THE BLESSINGS  GOD HAS GIVEN YOU!!!</vt:lpstr>
      <vt:lpstr>Julie Ann Peterson Grace Lutheran School Jacksonville, FL (904) 928-9136 ext 11 julie_peterson@gracelutheraneagles.org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Strong  Community Presence</dc:title>
  <dc:creator>Julie</dc:creator>
  <cp:lastModifiedBy>Julie</cp:lastModifiedBy>
  <cp:revision>13</cp:revision>
  <dcterms:created xsi:type="dcterms:W3CDTF">2012-10-25T01:36:41Z</dcterms:created>
  <dcterms:modified xsi:type="dcterms:W3CDTF">2012-10-26T12:27:39Z</dcterms:modified>
</cp:coreProperties>
</file>