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59" r:id="rId7"/>
    <p:sldId id="264" r:id="rId8"/>
    <p:sldId id="262" r:id="rId9"/>
    <p:sldId id="263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8995" autoAdjust="0"/>
  </p:normalViewPr>
  <p:slideViewPr>
    <p:cSldViewPr snapToGrid="0">
      <p:cViewPr varScale="1">
        <p:scale>
          <a:sx n="59" d="100"/>
          <a:sy n="59" d="100"/>
        </p:scale>
        <p:origin x="11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B831E93-B3BD-4CB7-A9F0-72266CBF5CC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7D0EAC7-7AC4-4FAD-99C7-5774F3913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Psalm+46&amp;version=ESV#fen-ESV-14616b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Devotional Thought </a:t>
            </a:r>
            <a:r>
              <a:rPr lang="en-US" dirty="0" smtClean="0"/>
              <a:t>– Prayer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46 God is our refuge and strength, a very present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rId3" tooltip="See footnote b"/>
              </a:rPr>
              <a:t>b</a:t>
            </a:r>
            <a:r>
              <a:rPr lang="en-US" baseline="30000" dirty="0" smtClean="0"/>
              <a:t>]</a:t>
            </a:r>
            <a:r>
              <a:rPr lang="en-US" dirty="0" smtClean="0"/>
              <a:t> help in trouble.</a:t>
            </a:r>
            <a:br>
              <a:rPr lang="en-US" dirty="0" smtClean="0"/>
            </a:br>
            <a:r>
              <a:rPr lang="en-US" baseline="30000" dirty="0" smtClean="0"/>
              <a:t>2 </a:t>
            </a:r>
            <a:r>
              <a:rPr lang="en-US" dirty="0" smtClean="0"/>
              <a:t>Therefore we will not fear…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30000" dirty="0" smtClean="0"/>
              <a:t>4 </a:t>
            </a:r>
            <a:r>
              <a:rPr lang="en-US" dirty="0" smtClean="0"/>
              <a:t>There is a river whose streams make glad the city of God,</a:t>
            </a:r>
            <a:r>
              <a:rPr lang="en-US" baseline="0" dirty="0" smtClean="0"/>
              <a:t> </a:t>
            </a:r>
            <a:r>
              <a:rPr lang="en-US" dirty="0" smtClean="0"/>
              <a:t>the holy habitation of the Most High.</a:t>
            </a:r>
            <a:br>
              <a:rPr lang="en-US" dirty="0" smtClean="0"/>
            </a:br>
            <a:r>
              <a:rPr lang="en-US" baseline="30000" dirty="0" smtClean="0"/>
              <a:t>5 </a:t>
            </a:r>
            <a:r>
              <a:rPr lang="en-US" dirty="0" smtClean="0"/>
              <a:t>God is in the midst of her; she shall not be moved;</a:t>
            </a:r>
            <a:r>
              <a:rPr lang="en-US" baseline="0" dirty="0" smtClean="0"/>
              <a:t> </a:t>
            </a:r>
            <a:r>
              <a:rPr lang="en-US" dirty="0" smtClean="0"/>
              <a:t>God will help her when morning dawns.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30000" dirty="0" smtClean="0"/>
              <a:t>7 </a:t>
            </a:r>
            <a:r>
              <a:rPr lang="en-US" dirty="0" smtClean="0"/>
              <a:t>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of hosts is with us;</a:t>
            </a:r>
            <a:r>
              <a:rPr lang="en-US" baseline="0" dirty="0" smtClean="0"/>
              <a:t> </a:t>
            </a:r>
            <a:r>
              <a:rPr lang="en-US" dirty="0" smtClean="0"/>
              <a:t>the God of Jacob is our fortress.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30000" dirty="0" smtClean="0"/>
              <a:t>10 </a:t>
            </a:r>
            <a:r>
              <a:rPr lang="en-US" dirty="0" smtClean="0"/>
              <a:t>“Be still, and know that I am God. I will be exalted among the nations, I will be exalted in the earth!”</a:t>
            </a:r>
            <a:br>
              <a:rPr lang="en-US" dirty="0" smtClean="0"/>
            </a:br>
            <a:r>
              <a:rPr lang="en-US" baseline="30000" dirty="0" smtClean="0"/>
              <a:t>11 </a:t>
            </a:r>
            <a:r>
              <a:rPr lang="en-US" dirty="0" smtClean="0"/>
              <a:t>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of hosts is with us;</a:t>
            </a:r>
            <a:r>
              <a:rPr lang="en-US" baseline="0" dirty="0" smtClean="0"/>
              <a:t> </a:t>
            </a:r>
            <a:r>
              <a:rPr lang="en-US" dirty="0" smtClean="0"/>
              <a:t>the God of Jacob is our fortress.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God is with us.  He protects us He watches over</a:t>
            </a:r>
            <a:r>
              <a:rPr lang="en-US" baseline="0" dirty="0" smtClean="0"/>
              <a:t> us.  He is powerful, full of glory and deserving of praise.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What do we do?  Do not fear,  Be still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the midst of roaring oceans and storms, raging nations, Desolations and wars – do not fear, be still.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Defensive structure of a fortress – Fort Jefferson Dry Tortugas – You hide within the structure of the fort for protection.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What power we can derive in our everyday problems when we remember that God is with us.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we ask him to be with us in our meetings today, as we deal with schools tomorrow, as we deal with personal, family and school situations back home.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30000" dirty="0" smtClean="0"/>
              <a:t>11 </a:t>
            </a:r>
            <a:r>
              <a:rPr lang="en-US" dirty="0" smtClean="0"/>
              <a:t>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of hosts is with us;</a:t>
            </a:r>
            <a:r>
              <a:rPr lang="en-US" baseline="0" dirty="0" smtClean="0"/>
              <a:t> </a:t>
            </a:r>
            <a:r>
              <a:rPr lang="en-US" dirty="0" smtClean="0"/>
              <a:t>the God of Jacob is our fortress.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EAC7-7AC4-4FAD-99C7-5774F3913B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5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r>
              <a:rPr lang="en-US" baseline="0" dirty="0" smtClean="0"/>
              <a:t> - “Go and make disciples of our Lord Jesus Christ” includes ministering to children.  Lutheran schools serve children and families by providing God-pleasing, quality learning experiences, meaningful adult-child relationships and nurturing environments.</a:t>
            </a:r>
          </a:p>
          <a:p>
            <a:endParaRPr lang="en-US" dirty="0" smtClean="0"/>
          </a:p>
          <a:p>
            <a:r>
              <a:rPr lang="en-US" dirty="0" smtClean="0"/>
              <a:t>Values - Lutheran Culture</a:t>
            </a:r>
          </a:p>
          <a:p>
            <a:r>
              <a:rPr lang="en-US" dirty="0" smtClean="0"/>
              <a:t>Education Excellence</a:t>
            </a:r>
          </a:p>
          <a:p>
            <a:r>
              <a:rPr lang="en-US" dirty="0" smtClean="0"/>
              <a:t>Continuing Improvement</a:t>
            </a:r>
          </a:p>
          <a:p>
            <a:r>
              <a:rPr lang="en-US" dirty="0" smtClean="0"/>
              <a:t>Innovation</a:t>
            </a:r>
          </a:p>
          <a:p>
            <a:endParaRPr lang="en-US" dirty="0" smtClean="0"/>
          </a:p>
          <a:p>
            <a:r>
              <a:rPr lang="en-US" dirty="0" smtClean="0"/>
              <a:t>672 Accredited Schools / 151 Co-accredited / 23 new candidates</a:t>
            </a:r>
            <a:r>
              <a:rPr lang="en-US" baseline="0" dirty="0" smtClean="0"/>
              <a:t> / 16 Closed / 9 Lapsed / 5 Revoked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Nationally - 30</a:t>
            </a:r>
            <a:r>
              <a:rPr lang="en-US" baseline="0" dirty="0" smtClean="0"/>
              <a:t>% of ECE’s Accredited / 65 % of Elementary Schools / 70% of High Schools</a:t>
            </a:r>
          </a:p>
          <a:p>
            <a:r>
              <a:rPr lang="en-US" baseline="0" dirty="0" smtClean="0"/>
              <a:t>I’ll work with Lynda to generate a district comparison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Co-accrediting</a:t>
            </a:r>
            <a:r>
              <a:rPr lang="en-US" baseline="0" dirty="0" smtClean="0"/>
              <a:t> agencies: </a:t>
            </a:r>
            <a:r>
              <a:rPr lang="en-US" baseline="0" dirty="0" err="1" smtClean="0"/>
              <a:t>AdvancEd</a:t>
            </a:r>
            <a:r>
              <a:rPr lang="en-US" baseline="0" dirty="0" smtClean="0"/>
              <a:t> - 82, WASC - 56, Middle States - 5, CCLE - 8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EAC7-7AC4-4FAD-99C7-5774F3913B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2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Accredited in Good Standing - A school successfully concludes an NLSA process or completes a process associated with recognized accreditation partners, complies with required standards and indicators of success, and is committed to continuing school improvement.</a:t>
            </a:r>
          </a:p>
          <a:p>
            <a:pPr rtl="0" eaLnBrk="1" fontAlgn="ctr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2018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81 Schools</a:t>
            </a:r>
          </a:p>
          <a:p>
            <a:pPr rtl="0" eaLnBrk="1" fontAlgn="auto" latinLnBrk="0" hangingPunct="1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2.87 Average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 Above Average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 Below Average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School Higher than 3.5</a:t>
            </a:r>
          </a:p>
          <a:p>
            <a:endParaRPr lang="en-US" dirty="0" smtClean="0"/>
          </a:p>
          <a:p>
            <a:r>
              <a:rPr lang="en-US" dirty="0" smtClean="0"/>
              <a:t>Serious about accredited with provision – forcing schools to deal with any perceived safety issues or issues with required exhibits immediately.</a:t>
            </a:r>
          </a:p>
          <a:p>
            <a:r>
              <a:rPr lang="en-US" dirty="0" smtClean="0"/>
              <a:t>An accredited school concludes an NLSA process or completes a process associated with recognized accreditation partners.  The school has failed to comply with any single required evidence or indicator, or has major deficiencies, but demonstrates a commitment to continuing school improvement. </a:t>
            </a:r>
          </a:p>
          <a:p>
            <a:r>
              <a:rPr lang="en-US" dirty="0" smtClean="0"/>
              <a:t>A school  using the EBA protocol that is assigned any general indicator rating of “1” results in the automatic designation of Accreditation; Provisional Status.</a:t>
            </a:r>
          </a:p>
          <a:p>
            <a:endParaRPr lang="en-US" dirty="0" smtClean="0"/>
          </a:p>
          <a:p>
            <a:r>
              <a:rPr lang="en-US" dirty="0" smtClean="0"/>
              <a:t>Accredited With Distinction - “Accredited: School of Distinction” may be awarded to schools with overall school accreditation averages that fall within the top 5% of the group of schools that were accredited within a given year. </a:t>
            </a:r>
          </a:p>
          <a:p>
            <a:endParaRPr lang="en-US" dirty="0" smtClean="0"/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Schools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presenting on Powerful Practices Nationally – District Procedures</a:t>
            </a:r>
          </a:p>
          <a:p>
            <a:pPr rtl="0" eaLnBrk="1" fontAlgn="ctr" latinLnBrk="0" hangingPunct="1"/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Shepherd award presented to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Pastor Phillip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Baerwolf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who serves at Immanuel Lutheran Church and School in East Dundee, Illinois.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EAC7-7AC4-4FAD-99C7-5774F3913B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Schedules for meetings on Wednesday Morning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EAC7-7AC4-4FAD-99C7-5774F3913B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22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EAC7-7AC4-4FAD-99C7-5774F3913B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66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EAC7-7AC4-4FAD-99C7-5774F3913B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8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use</a:t>
            </a:r>
            <a:r>
              <a:rPr lang="en-US" baseline="0" dirty="0" smtClean="0"/>
              <a:t> the updated materials from the </a:t>
            </a:r>
            <a:r>
              <a:rPr lang="en-US" baseline="0" dirty="0" err="1" smtClean="0"/>
              <a:t>LuthEd</a:t>
            </a:r>
            <a:r>
              <a:rPr lang="en-US" baseline="0" dirty="0" smtClean="0"/>
              <a:t> site when preparing reports.  </a:t>
            </a:r>
          </a:p>
          <a:p>
            <a:r>
              <a:rPr lang="en-US" baseline="0" dirty="0" smtClean="0"/>
              <a:t>I’ll send copies to you in the winter as a reminder and for easy access on visits</a:t>
            </a:r>
          </a:p>
          <a:p>
            <a:r>
              <a:rPr lang="en-US" baseline="0" dirty="0" smtClean="0"/>
              <a:t>	Why do all of the ECE documents come as sets of separate files?  It would be much easier if all documents copied and pasted into one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EAC7-7AC4-4FAD-99C7-5774F3913B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8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EAC7-7AC4-4FAD-99C7-5774F3913B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0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thed.org/nlsa-visit-team-resourc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thed.org/nlsa-visit-team-resourc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495874" cy="3329581"/>
          </a:xfrm>
        </p:spPr>
        <p:txBody>
          <a:bodyPr/>
          <a:lstStyle/>
          <a:p>
            <a:r>
              <a:rPr lang="en-US" dirty="0" smtClean="0"/>
              <a:t>Florida-Georgia </a:t>
            </a:r>
            <a:br>
              <a:rPr lang="en-US" dirty="0" smtClean="0"/>
            </a:br>
            <a:r>
              <a:rPr lang="en-US" dirty="0" smtClean="0"/>
              <a:t>District Accreditation</a:t>
            </a:r>
            <a:br>
              <a:rPr lang="en-US" dirty="0" smtClean="0"/>
            </a:br>
            <a:r>
              <a:rPr lang="en-US" dirty="0" smtClean="0"/>
              <a:t>Commission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25,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5805" y="5429251"/>
            <a:ext cx="5494172" cy="12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1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Accreditation Commission</a:t>
            </a:r>
            <a:br>
              <a:rPr lang="en-US" dirty="0" smtClean="0"/>
            </a:br>
            <a:r>
              <a:rPr lang="en-US" dirty="0" smtClean="0"/>
              <a:t>Meeting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National Statistics</a:t>
            </a:r>
          </a:p>
          <a:p>
            <a:r>
              <a:rPr lang="en-US" sz="3200" dirty="0" smtClean="0"/>
              <a:t>Emphasize Vision and Values</a:t>
            </a:r>
          </a:p>
          <a:p>
            <a:r>
              <a:rPr lang="en-US" sz="3200" dirty="0" smtClean="0"/>
              <a:t>Updated Documents at LuthEd.org</a:t>
            </a:r>
          </a:p>
          <a:p>
            <a:pPr lvl="1"/>
            <a:r>
              <a:rPr lang="en-US" sz="3200" dirty="0">
                <a:hlinkClick r:id="rId3"/>
              </a:rPr>
              <a:t>http://www.luthed.org/nlsa-visit-team-resources</a:t>
            </a:r>
            <a:r>
              <a:rPr lang="en-US" sz="3200" dirty="0" smtClean="0">
                <a:hlinkClick r:id="rId3"/>
              </a:rPr>
              <a:t>/</a:t>
            </a:r>
            <a:r>
              <a:rPr lang="en-US" sz="3200" dirty="0" smtClean="0"/>
              <a:t> </a:t>
            </a:r>
            <a:endParaRPr lang="en-US" sz="3000" dirty="0" smtClean="0"/>
          </a:p>
          <a:p>
            <a:endParaRPr lang="en-US" dirty="0"/>
          </a:p>
        </p:txBody>
      </p:sp>
      <p:pic>
        <p:nvPicPr>
          <p:cNvPr id="1026" name="Picture 2" descr="NLSA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122" y="4767422"/>
            <a:ext cx="2446926" cy="183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8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Accreditation Commission</a:t>
            </a:r>
            <a:br>
              <a:rPr lang="en-US" dirty="0" smtClean="0"/>
            </a:br>
            <a:r>
              <a:rPr lang="en-US" dirty="0" smtClean="0"/>
              <a:t>Meeting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Terminology</a:t>
            </a:r>
          </a:p>
          <a:p>
            <a:pPr lvl="1"/>
            <a:r>
              <a:rPr lang="en-US" sz="3000" dirty="0" smtClean="0"/>
              <a:t>Accredited in Good Standing</a:t>
            </a:r>
          </a:p>
          <a:p>
            <a:pPr lvl="1"/>
            <a:r>
              <a:rPr lang="en-US" sz="3000" dirty="0" smtClean="0"/>
              <a:t>Accredited with Provision</a:t>
            </a:r>
          </a:p>
          <a:p>
            <a:pPr lvl="1"/>
            <a:r>
              <a:rPr lang="en-US" sz="3000" dirty="0" smtClean="0"/>
              <a:t>Accredited with Distinction</a:t>
            </a:r>
          </a:p>
          <a:p>
            <a:r>
              <a:rPr lang="en-US" sz="3200" dirty="0" smtClean="0"/>
              <a:t>Recognizing Powerful Practices – District Policies</a:t>
            </a:r>
          </a:p>
          <a:p>
            <a:r>
              <a:rPr lang="en-US" sz="3200" dirty="0" smtClean="0"/>
              <a:t>School Shepherd Award</a:t>
            </a:r>
          </a:p>
          <a:p>
            <a:pPr marL="0" indent="0">
              <a:buNone/>
            </a:pPr>
            <a:endParaRPr lang="en-US" sz="3200" dirty="0" smtClean="0"/>
          </a:p>
          <a:p>
            <a:pPr lvl="1"/>
            <a:endParaRPr lang="en-US" sz="3000" dirty="0" smtClean="0"/>
          </a:p>
          <a:p>
            <a:endParaRPr lang="en-US" dirty="0"/>
          </a:p>
        </p:txBody>
      </p:sp>
      <p:pic>
        <p:nvPicPr>
          <p:cNvPr id="4" name="Picture 2" descr="NLSA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122" y="4767422"/>
            <a:ext cx="2446926" cy="183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3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Accreditation Commission</a:t>
            </a:r>
            <a:br>
              <a:rPr lang="en-US" dirty="0" smtClean="0"/>
            </a:b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Updates on Schools in Process</a:t>
            </a:r>
          </a:p>
          <a:p>
            <a:r>
              <a:rPr lang="en-US" sz="2800" dirty="0" smtClean="0"/>
              <a:t>Protocols for DAC Expenses</a:t>
            </a:r>
          </a:p>
          <a:p>
            <a:r>
              <a:rPr lang="en-US" sz="2800" dirty="0" smtClean="0"/>
              <a:t>Clarifications – See following slides</a:t>
            </a:r>
            <a:endParaRPr lang="en-US" sz="2800" dirty="0" smtClean="0"/>
          </a:p>
          <a:p>
            <a:pPr lvl="1"/>
            <a:r>
              <a:rPr lang="en-US" sz="2800" dirty="0" smtClean="0"/>
              <a:t>Download the updated Consultant manual at LuthEd.org   </a:t>
            </a:r>
          </a:p>
          <a:p>
            <a:pPr lvl="1"/>
            <a:r>
              <a:rPr lang="en-US" sz="2800" dirty="0">
                <a:hlinkClick r:id="rId3"/>
              </a:rPr>
              <a:t>http://www.luthed.org/nlsa-visit-team-resources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0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 smtClean="0"/>
          </a:p>
          <a:p>
            <a:pPr lvl="1"/>
            <a:endParaRPr lang="en-US" sz="3000" dirty="0" smtClean="0"/>
          </a:p>
          <a:p>
            <a:endParaRPr lang="en-US" dirty="0"/>
          </a:p>
        </p:txBody>
      </p:sp>
      <p:pic>
        <p:nvPicPr>
          <p:cNvPr id="4" name="Picture 2" descr="NLSA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122" y="4767422"/>
            <a:ext cx="2446926" cy="183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07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51692" cy="1400530"/>
          </a:xfrm>
        </p:spPr>
        <p:txBody>
          <a:bodyPr/>
          <a:lstStyle/>
          <a:p>
            <a:r>
              <a:rPr lang="en-US" dirty="0" smtClean="0"/>
              <a:t>School Improvement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Should have goals (3 – 7)</a:t>
            </a:r>
          </a:p>
          <a:p>
            <a:r>
              <a:rPr lang="en-US" sz="3200" dirty="0" smtClean="0"/>
              <a:t>Clear, Detailed strategies with associated dates, who is responsible, and means of evaluation</a:t>
            </a:r>
          </a:p>
          <a:p>
            <a:r>
              <a:rPr lang="en-US" sz="3200" dirty="0" smtClean="0"/>
              <a:t>All indicators with a rating of 1 or 2 should be addressed in the strategies.</a:t>
            </a:r>
          </a:p>
          <a:p>
            <a:r>
              <a:rPr lang="en-US" sz="3200" dirty="0" smtClean="0"/>
              <a:t>Goals should derive from surveys and assessments of needs.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9329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51692" cy="140053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Identifying and reviewing school practices regarding school safety</a:t>
            </a:r>
          </a:p>
          <a:p>
            <a:r>
              <a:rPr lang="en-US" sz="2800" dirty="0" smtClean="0"/>
              <a:t>Recommendations of people for new team captains</a:t>
            </a:r>
          </a:p>
          <a:p>
            <a:r>
              <a:rPr lang="en-US" sz="2800" dirty="0" smtClean="0"/>
              <a:t>Conflict of Interest Notice for Team Members</a:t>
            </a:r>
          </a:p>
          <a:p>
            <a:r>
              <a:rPr lang="en-US" sz="2800" dirty="0" smtClean="0"/>
              <a:t>Curriculum Evaluation Rubric</a:t>
            </a:r>
          </a:p>
          <a:p>
            <a:r>
              <a:rPr lang="en-US" sz="2800" dirty="0" smtClean="0"/>
              <a:t>Lutheran School ELEOT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Accreditation Commission</a:t>
            </a:r>
            <a:br>
              <a:rPr lang="en-US" dirty="0" smtClean="0"/>
            </a:b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Team Captains for 2018 – 2019 Visits</a:t>
            </a:r>
          </a:p>
          <a:p>
            <a:r>
              <a:rPr lang="en-US" sz="2800" dirty="0" smtClean="0"/>
              <a:t>Consultants for Schools Starting the 2019 – 2020 Accreditation Cycle</a:t>
            </a:r>
          </a:p>
          <a:p>
            <a:r>
              <a:rPr lang="en-US" sz="2800" dirty="0" smtClean="0"/>
              <a:t>Consultant Contacts</a:t>
            </a:r>
          </a:p>
          <a:p>
            <a:r>
              <a:rPr lang="en-US" sz="2800" dirty="0" smtClean="0"/>
              <a:t>Notes on Preparing Distributing the Visiting Team Reports</a:t>
            </a:r>
          </a:p>
          <a:p>
            <a:r>
              <a:rPr lang="en-US" sz="2800" dirty="0" smtClean="0"/>
              <a:t>District Updates – Mark</a:t>
            </a:r>
          </a:p>
          <a:p>
            <a:r>
              <a:rPr lang="en-US" sz="2800" dirty="0" smtClean="0"/>
              <a:t>More on the new </a:t>
            </a:r>
            <a:r>
              <a:rPr lang="en-US" sz="2800" dirty="0" err="1" smtClean="0"/>
              <a:t>AdvancEd</a:t>
            </a:r>
            <a:r>
              <a:rPr lang="en-US" sz="2800" dirty="0" smtClean="0"/>
              <a:t>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2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Accreditation Commission</a:t>
            </a:r>
            <a:br>
              <a:rPr lang="en-US" dirty="0" smtClean="0"/>
            </a:b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Meetings With Administrators on Wednesday – First meetings at 8:00 AM</a:t>
            </a:r>
          </a:p>
          <a:p>
            <a:r>
              <a:rPr lang="en-US" sz="2800" dirty="0" smtClean="0"/>
              <a:t>DAC Wrap-Up – 11:00 AM</a:t>
            </a:r>
          </a:p>
          <a:p>
            <a:r>
              <a:rPr lang="en-US" sz="2800" dirty="0" smtClean="0"/>
              <a:t>Breakfast?</a:t>
            </a:r>
          </a:p>
          <a:p>
            <a:r>
              <a:rPr lang="en-US" sz="2800" dirty="0" smtClean="0"/>
              <a:t>Watch for E-mail Communications</a:t>
            </a:r>
          </a:p>
          <a:p>
            <a:r>
              <a:rPr lang="en-US" sz="2800" dirty="0" smtClean="0"/>
              <a:t>Phone Conference Early in June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87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</TotalTime>
  <Words>615</Words>
  <Application>Microsoft Office PowerPoint</Application>
  <PresentationFormat>Widescreen</PresentationFormat>
  <Paragraphs>110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Florida-Georgia  District Accreditation Commission Meeting</vt:lpstr>
      <vt:lpstr>National Accreditation Commission Meeting Report</vt:lpstr>
      <vt:lpstr>National Accreditation Commission Meeting Report</vt:lpstr>
      <vt:lpstr>District Accreditation Commission Business</vt:lpstr>
      <vt:lpstr>Consultant Presentation</vt:lpstr>
      <vt:lpstr>School Improvement Plan</vt:lpstr>
      <vt:lpstr>Questions?</vt:lpstr>
      <vt:lpstr>District Accreditation Commission Business</vt:lpstr>
      <vt:lpstr>District Accreditation Commission Business</vt:lpstr>
    </vt:vector>
  </TitlesOfParts>
  <Company>Grace Lutheran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Florida-Georgia  District Accreditation Commission Meeting</dc:title>
  <dc:creator>Jon Peterson</dc:creator>
  <cp:lastModifiedBy>Jon Peterson</cp:lastModifiedBy>
  <cp:revision>20</cp:revision>
  <cp:lastPrinted>2018-09-22T13:33:58Z</cp:lastPrinted>
  <dcterms:created xsi:type="dcterms:W3CDTF">2017-09-23T18:14:35Z</dcterms:created>
  <dcterms:modified xsi:type="dcterms:W3CDTF">2018-09-25T20:14:58Z</dcterms:modified>
</cp:coreProperties>
</file>