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11F2C-9070-0AC1-F151-F818774BE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78DB6-CCE3-3077-E2B3-7EFAC3383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A5F6-718A-001D-693B-20DAF1DB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D89A1-B9DC-87AD-BCB3-30064EAA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C4172-B401-FF2C-304D-392CED8F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CD5C-656F-C968-F68B-AA4B12C9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DD949-10EE-9244-656A-3E6958B4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81A9-2DA2-8D7E-3381-7BEE9B0D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9071-9982-68FF-90CB-1AF10D2D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C1D3-2530-1627-6C72-5790B0A9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3634B-01CB-53CB-8578-0965CF126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7D98A-79DD-A621-7767-E5413B5A3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24E89-BBCD-48BE-AB93-843296F1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AAB5-79BF-595E-6ECF-73458F5F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B876B-5D28-41FB-CDB5-4F0D869A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4797-7449-1FD1-B652-DD3C7DE8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47A9C-B870-6A9B-98FC-1A3A1EBBC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5008-E2EF-7E6C-BCD2-CC9901DF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69C4E-0D1D-8219-2732-31C8A4B3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438C4-EBA5-E62D-2359-9E3C700B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4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183B-C7B9-7194-335D-B6BF48625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3E526-58BD-872E-5BB1-19CE56076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BF3A8-DB50-8FC3-832C-9E0A2BFC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45B1-1E5A-1F77-37D6-10EF0A5F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5F5E7-3205-2F3D-604E-6E9E28CB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06354-9196-8075-F6BE-DEB2E2A5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B1D99-2B0B-1C65-5B74-44B512ACF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6BCB9-6586-0AD5-778C-CBF9626B0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514F0-E507-3364-DDB0-B0B2DABD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557CF-CA8C-9FA2-D89A-C08C30BF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820DC-160F-E406-BC09-6DB7C78F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D5AF-21C7-E38B-BACC-427CFF6D0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BA5E6-BF3D-09FB-4F2C-9D8BFC608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152AD-A0A2-609B-8312-C724CC93B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2F0B6-8EC8-4256-A9B7-4F244FE0D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0B082-2A9E-F244-0A08-EB18429FC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237B2-2BF0-6AA6-1826-0E4A496E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397EA-E450-F622-5D3B-D32D7595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760B0-35A2-A35B-3140-18B29583C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5D0D-A2F7-503D-B7AB-2076899B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003DF-FAC1-D172-072D-F965283C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607D9-62F9-8CDD-BDF0-006D7946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B60C6-0A6B-AC52-2EC2-1FC90440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4EF25-1AFC-E63B-B1EB-AEB922E9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CC246-6B63-8506-C81A-65CEB368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4BB72-0107-272E-366A-6A38F14B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2B5F-B6E4-652E-2657-B80A37AB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E6352-AEE3-3C3D-DB45-8F2134E5E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FA261-6AC5-CF08-2EE7-0836A55E3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F1C-7C85-E665-7B24-EE52538F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C59B6-FE91-6AFF-DC05-073C1AE6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EA75B-56E6-99E3-3ED1-160E2901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7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F929-E99E-75F9-E740-325668E0B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49F87-7DBC-2598-E732-896F8745C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657AC-95D9-AC2E-1C2E-B2B955BB2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7B363-19E8-0325-EC4D-DE34B482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A6226-65E3-AB3D-ED34-D954C6DD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D4A00-36DD-7C2D-2E2F-7F2A039E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74B1B-3B45-E7A8-2958-6C489488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5AB8A-F302-3FD4-B8AC-65CA057EB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CDED-A238-CAB1-A514-55842B0A8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78B8-667F-1C41-A3E4-7711CBC76195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4B115-59B5-A995-7F6C-FBF658C0E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D8F6-85BA-7E57-769E-0D41379A9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2C6F-C415-0840-B490-C65E9732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0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lose-up of a card&#10;&#10;Description automatically generated">
            <a:extLst>
              <a:ext uri="{FF2B5EF4-FFF2-40B4-BE49-F238E27FC236}">
                <a16:creationId xmlns:a16="http://schemas.microsoft.com/office/drawing/2014/main" id="{07B86474-1E05-F3DD-5D51-3E26131CC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0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Communications</dc:creator>
  <cp:lastModifiedBy>Communications</cp:lastModifiedBy>
  <cp:revision>1</cp:revision>
  <dcterms:created xsi:type="dcterms:W3CDTF">2023-08-16T00:34:26Z</dcterms:created>
  <dcterms:modified xsi:type="dcterms:W3CDTF">2024-03-10T19:47:40Z</dcterms:modified>
</cp:coreProperties>
</file>